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8" r:id="rId10"/>
    <p:sldId id="299" r:id="rId11"/>
    <p:sldId id="300" r:id="rId12"/>
    <p:sldId id="302" r:id="rId13"/>
    <p:sldId id="301" r:id="rId14"/>
    <p:sldId id="290" r:id="rId15"/>
    <p:sldId id="297" r:id="rId16"/>
    <p:sldId id="291" r:id="rId17"/>
    <p:sldId id="293" r:id="rId18"/>
    <p:sldId id="296" r:id="rId19"/>
    <p:sldId id="292" r:id="rId20"/>
    <p:sldId id="273" r:id="rId21"/>
    <p:sldId id="295" r:id="rId22"/>
    <p:sldId id="264" r:id="rId23"/>
    <p:sldId id="284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Mean</a:t>
            </a:r>
            <a:r>
              <a:rPr lang="en-GB" baseline="0" dirty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Entropy rate of a random walk on a graph</a:t>
            </a:r>
            <a:br>
              <a:rPr lang="en-GB" baseline="0" dirty="0"/>
            </a:br>
            <a:r>
              <a:rPr lang="en-GB" baseline="0" dirty="0" err="1"/>
              <a:t>Favors</a:t>
            </a:r>
            <a:r>
              <a:rPr lang="en-GB" baseline="0" dirty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Balancing term</a:t>
            </a:r>
            <a:br>
              <a:rPr lang="en-GB" baseline="0" dirty="0"/>
            </a:br>
            <a:r>
              <a:rPr lang="en-GB" baseline="0" dirty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Aims to </a:t>
            </a:r>
            <a:r>
              <a:rPr lang="en-GB" baseline="0" dirty="0" err="1"/>
              <a:t>generelaize</a:t>
            </a:r>
            <a:r>
              <a:rPr lang="en-GB" baseline="0" dirty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Segmentation is given by the graph topology that maximizes the objective function under the </a:t>
            </a:r>
            <a:r>
              <a:rPr lang="en-GB" baseline="0" dirty="0" err="1"/>
              <a:t>matroid</a:t>
            </a:r>
            <a:r>
              <a:rPr lang="en-GB" baseline="0" dirty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Exploiting submodular and monotonic properties of the objective function </a:t>
            </a:r>
            <a:r>
              <a:rPr lang="en-GB" baseline="0" dirty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>
                <a:sym typeface="Wingdings" panose="05000000000000000000" pitchFamily="2" charset="2"/>
              </a:rPr>
              <a:t>superpixle</a:t>
            </a:r>
            <a:r>
              <a:rPr lang="en-GB" baseline="0" dirty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Very simple: </a:t>
            </a:r>
            <a:r>
              <a:rPr lang="en-GB" baseline="0" dirty="0" err="1"/>
              <a:t>kmeans</a:t>
            </a:r>
            <a:r>
              <a:rPr lang="en-GB" baseline="0" dirty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 (focuses a connected 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603-4083-334C-BD6D-FED4A5A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BB21-4CD7-CE45-AC2A-916318E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benchmarks were used</a:t>
            </a:r>
          </a:p>
          <a:p>
            <a:pPr lvl="1"/>
            <a:r>
              <a:rPr lang="en-US" dirty="0"/>
              <a:t>Boundary Recall</a:t>
            </a:r>
          </a:p>
          <a:p>
            <a:pPr lvl="1"/>
            <a:r>
              <a:rPr lang="en-US" dirty="0" err="1"/>
              <a:t>Undersegmentation</a:t>
            </a:r>
            <a:r>
              <a:rPr lang="en-US" dirty="0"/>
              <a:t> error</a:t>
            </a:r>
          </a:p>
          <a:p>
            <a:pPr lvl="1"/>
            <a:r>
              <a:rPr lang="en-US" dirty="0"/>
              <a:t>Explained Variation</a:t>
            </a:r>
          </a:p>
          <a:p>
            <a:pPr lvl="1"/>
            <a:r>
              <a:rPr lang="en-US" dirty="0"/>
              <a:t>Compactness</a:t>
            </a:r>
          </a:p>
          <a:p>
            <a:r>
              <a:rPr lang="en-US" dirty="0"/>
              <a:t>Across the different datasets, iterative energy, clustering and graph-based algorithms show favorable performance</a:t>
            </a:r>
          </a:p>
          <a:p>
            <a:r>
              <a:rPr lang="en-US" dirty="0"/>
              <a:t>Examples are ETPS, SEEDS, ERS and SLIC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26DD-9EC2-7A46-850C-CBD15E3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3A1-00C0-C44F-99EA-BB8855F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0BF9-9540-AC41-B6CF-9F3F0832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  <a:p>
            <a:r>
              <a:rPr lang="en-US" dirty="0"/>
              <a:t>It does help </a:t>
            </a:r>
            <a:r>
              <a:rPr lang="en-US" dirty="0" err="1"/>
              <a:t>superpixels</a:t>
            </a:r>
            <a:r>
              <a:rPr lang="en-US" dirty="0"/>
              <a:t> resemble the 3D structure within the image</a:t>
            </a:r>
          </a:p>
          <a:p>
            <a:r>
              <a:rPr lang="en-US" dirty="0"/>
              <a:t>But not all algorithms take advantage of this, as clustering algorithms such as SLIC and DASP which are based on k-means using color and spatial information do not necessarily show better performance using depth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9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/>
              <a:t>Mean shift procedure for density estimation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/>
              <a:t>Utilising entropy rate of random walk with balancing 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	    ETPS			     SEEDS		            SLIC			   </a:t>
            </a:r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colour (centre) and mean position for</a:t>
            </a:r>
            <a:br>
              <a:rPr lang="en-GB" b="1" dirty="0"/>
            </a:br>
            <a:r>
              <a:rPr lang="en-GB" b="1" dirty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IsValidConnectingBlock</a:t>
            </a:r>
            <a:r>
              <a:rPr lang="en-GB" dirty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Minimise energy function </a:t>
            </a:r>
            <a:r>
              <a:rPr lang="en-GB" b="1" dirty="0">
                <a:sym typeface="Wingdings" panose="05000000000000000000" pitchFamily="2" charset="2"/>
              </a:rPr>
              <a:t> assign block to Superpixel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assigned to new Superpixel:</a:t>
            </a:r>
            <a:br>
              <a:rPr lang="en-GB" dirty="0"/>
            </a:br>
            <a:r>
              <a:rPr lang="en-GB" dirty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new boundary block to list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657"/>
            <a:ext cx="7886700" cy="868249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027908"/>
            <a:ext cx="7886700" cy="5149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Evaluation on different </a:t>
            </a:r>
          </a:p>
          <a:p>
            <a:pPr marL="0" indent="0">
              <a:buNone/>
            </a:pPr>
            <a:r>
              <a:rPr lang="en-GB" dirty="0"/>
              <a:t>   datasets</a:t>
            </a:r>
          </a:p>
          <a:p>
            <a:r>
              <a:rPr lang="en-GB" dirty="0"/>
              <a:t>State-Of-The-Art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Live Demo</a:t>
            </a:r>
            <a:br>
              <a:rPr lang="en-GB" dirty="0"/>
            </a:br>
            <a:r>
              <a:rPr lang="en-GB" sz="2000" dirty="0"/>
              <a:t>(ETPS &amp; SLIC)</a:t>
            </a: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resolution and number of Superpixels linked</a:t>
            </a:r>
          </a:p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24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Properties/Requirements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1542</TotalTime>
  <Words>2185</Words>
  <Application>Microsoft Macintosh PowerPoint</Application>
  <PresentationFormat>On-screen Show (4:3)</PresentationFormat>
  <Paragraphs>325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Properties/Requirements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190</cp:revision>
  <dcterms:created xsi:type="dcterms:W3CDTF">2018-02-01T16:42:40Z</dcterms:created>
  <dcterms:modified xsi:type="dcterms:W3CDTF">2018-02-22T14:00:57Z</dcterms:modified>
</cp:coreProperties>
</file>